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6" r:id="rId1"/>
    <p:sldMasterId id="214748373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embeddedFontLst>
    <p:embeddedFont>
      <p:font typeface="Brushboy" panose="00000500000000000000" pitchFamily="2" charset="-52"/>
      <p:regular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Southbank Sans" charset="-52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6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5967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309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477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1481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214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2243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1510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1854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2807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2813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31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8380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9565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97609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28758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8760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78879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0022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9406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8116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605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5310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929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2196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596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6428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50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543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38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FF3BD5-CA0E-43D8-94DD-F4636F81F13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0083E43-B7EE-4431-B8D9-CD11481A24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3898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90675" y="4571999"/>
            <a:ext cx="9315450" cy="1933575"/>
          </a:xfrm>
        </p:spPr>
        <p:txBody>
          <a:bodyPr anchor="ctr">
            <a:normAutofit/>
          </a:bodyPr>
          <a:lstStyle/>
          <a:p>
            <a:r>
              <a:rPr lang="ru-RU" sz="7200" i="1" dirty="0" smtClean="0">
                <a:ln w="38100">
                  <a:solidFill>
                    <a:schemeClr val="bg1"/>
                  </a:solidFill>
                </a:ln>
                <a:solidFill>
                  <a:srgbClr val="00B050"/>
                </a:solidFill>
                <a:latin typeface="Brushboy" panose="00000500000000000000" pitchFamily="2" charset="-52"/>
              </a:rPr>
              <a:t>Код из </a:t>
            </a:r>
            <a:r>
              <a:rPr lang="ru-RU" sz="8000" i="1" dirty="0" smtClean="0">
                <a:ln w="38100">
                  <a:solidFill>
                    <a:schemeClr val="bg1"/>
                  </a:solidFill>
                </a:ln>
                <a:solidFill>
                  <a:srgbClr val="00B050"/>
                </a:solidFill>
                <a:latin typeface="Brushboy" panose="00000500000000000000" pitchFamily="2" charset="-52"/>
              </a:rPr>
              <a:t>космоса</a:t>
            </a:r>
            <a:r>
              <a:rPr lang="ru-RU" sz="7200" i="1" dirty="0" smtClean="0">
                <a:ln w="38100">
                  <a:solidFill>
                    <a:schemeClr val="bg1"/>
                  </a:solidFill>
                </a:ln>
                <a:solidFill>
                  <a:srgbClr val="00B050"/>
                </a:solidFill>
                <a:latin typeface="Brushboy" panose="00000500000000000000" pitchFamily="2" charset="-52"/>
              </a:rPr>
              <a:t> </a:t>
            </a:r>
            <a:endParaRPr lang="ru-RU" sz="7200" i="1" dirty="0">
              <a:ln w="38100">
                <a:solidFill>
                  <a:schemeClr val="bg1"/>
                </a:solidFill>
              </a:ln>
              <a:solidFill>
                <a:srgbClr val="00B050"/>
              </a:solidFill>
              <a:latin typeface="Brushboy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8353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latin typeface="Brushboy" panose="00000500000000000000" pitchFamily="2" charset="-52"/>
              </a:rPr>
              <a:t>Идея проекта</a:t>
            </a:r>
            <a:endParaRPr lang="ru-RU" sz="4800" dirty="0">
              <a:latin typeface="Brushboy" panose="000005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1456267"/>
            <a:ext cx="10524391" cy="4953325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Southbank Sans" pitchFamily="2" charset="-52"/>
              </a:rPr>
              <a:t>Проблема</a:t>
            </a:r>
            <a:r>
              <a:rPr lang="ru-RU" sz="2800" dirty="0" smtClean="0">
                <a:latin typeface="Southbank Sans" pitchFamily="2" charset="-52"/>
              </a:rPr>
              <a:t> </a:t>
            </a:r>
          </a:p>
          <a:p>
            <a:pPr marL="0" indent="0">
              <a:buNone/>
            </a:pPr>
            <a:r>
              <a:rPr lang="ru-RU" sz="2800" dirty="0" smtClean="0">
                <a:latin typeface="Southbank Sans" pitchFamily="2" charset="-52"/>
              </a:rPr>
              <a:t>Сомнение абитуриентов о бедующей профессии, боязнь сделать ошибку в выборе специальности , а также отсутствие у абитуриентов достаточных знаний о профессии «Информационная безопасность»</a:t>
            </a:r>
          </a:p>
          <a:p>
            <a:r>
              <a:rPr lang="ru-RU" sz="3600" dirty="0" smtClean="0">
                <a:latin typeface="Southbank Sans" pitchFamily="2" charset="-52"/>
              </a:rPr>
              <a:t>Цель </a:t>
            </a:r>
          </a:p>
          <a:p>
            <a:pPr marL="0" indent="0">
              <a:buNone/>
            </a:pPr>
            <a:r>
              <a:rPr lang="ru-RU" sz="2800" dirty="0" smtClean="0">
                <a:latin typeface="Southbank Sans" pitchFamily="2" charset="-52"/>
              </a:rPr>
              <a:t>Создать визуальную новеллу, которая расскажет абитуриентам о профессии «Информационная безопасность» и познакомит с её основами</a:t>
            </a:r>
            <a:endParaRPr lang="ru-RU" sz="2800" dirty="0">
              <a:latin typeface="Southbank Sans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2853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latin typeface="Brushboy" panose="00000500000000000000" pitchFamily="2" charset="-52"/>
              </a:rPr>
              <a:t>Анализ целевой аудитории</a:t>
            </a:r>
            <a:endParaRPr lang="ru-RU" sz="4800" dirty="0">
              <a:latin typeface="Brushboy" panose="000005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1336431"/>
            <a:ext cx="10131425" cy="4932483"/>
          </a:xfrm>
        </p:spPr>
        <p:txBody>
          <a:bodyPr/>
          <a:lstStyle/>
          <a:p>
            <a:r>
              <a:rPr lang="ru-RU" sz="2800" dirty="0" smtClean="0">
                <a:latin typeface="Southbank Sans" pitchFamily="2" charset="-52"/>
              </a:rPr>
              <a:t>Пол: мужчины, женщины, боевые вертолеты</a:t>
            </a:r>
          </a:p>
          <a:p>
            <a:r>
              <a:rPr lang="ru-RU" sz="2800" dirty="0" smtClean="0">
                <a:latin typeface="Southbank Sans" pitchFamily="2" charset="-52"/>
              </a:rPr>
              <a:t>Возраст: 16-20 лет</a:t>
            </a:r>
          </a:p>
          <a:p>
            <a:r>
              <a:rPr lang="ru-RU" sz="2800" dirty="0" smtClean="0">
                <a:latin typeface="Southbank Sans" pitchFamily="2" charset="-52"/>
              </a:rPr>
              <a:t>Категория: выпускники 9 и 11 классов,  выпускники колледжей</a:t>
            </a:r>
          </a:p>
          <a:p>
            <a:endParaRPr lang="ru-RU" sz="2800" dirty="0" smtClean="0">
              <a:latin typeface="Southbank Sans" pitchFamily="2" charset="-52"/>
            </a:endParaRPr>
          </a:p>
          <a:p>
            <a:pPr marL="0" indent="0">
              <a:buNone/>
            </a:pPr>
            <a:r>
              <a:rPr lang="ru-RU" sz="2800" dirty="0" smtClean="0">
                <a:latin typeface="Southbank Sans" pitchFamily="2" charset="-52"/>
              </a:rPr>
              <a:t>Можно сделать вывод, что нашей основной целевой аудиторией являются абитуриенты, которых мы должны познакомить с профессией и заинтересовать </a:t>
            </a:r>
          </a:p>
          <a:p>
            <a:pPr marL="0" indent="0">
              <a:buNone/>
            </a:pPr>
            <a:endParaRPr lang="ru-RU" dirty="0">
              <a:latin typeface="Southbank Sans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6794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latin typeface="Brushboy" panose="00000500000000000000" pitchFamily="2" charset="-52"/>
              </a:rPr>
              <a:t>Наши конкуренты</a:t>
            </a:r>
            <a:endParaRPr lang="ru-RU" sz="4800" dirty="0">
              <a:latin typeface="Brushboy" panose="00000500000000000000" pitchFamily="2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1" y="1261607"/>
            <a:ext cx="3719145" cy="2455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447" y="1261607"/>
            <a:ext cx="3897680" cy="2455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193" y="3910198"/>
            <a:ext cx="3551375" cy="27084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0515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latin typeface="Brushboy" panose="00000500000000000000" pitchFamily="2" charset="-52"/>
              </a:rPr>
              <a:t>Наши конкуренты</a:t>
            </a:r>
            <a:endParaRPr lang="ru-RU" sz="4800" dirty="0">
              <a:latin typeface="Brushboy" panose="00000500000000000000" pitchFamily="2" charset="-52"/>
            </a:endParaRPr>
          </a:p>
        </p:txBody>
      </p:sp>
      <p:pic>
        <p:nvPicPr>
          <p:cNvPr id="1028" name="Picture 4" descr="https://wallpapers.com/images/hd/hd-characters-of-danganronpa-8nal052tpvvxywh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83" y="1261607"/>
            <a:ext cx="3928256" cy="2455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https://cadelta.ru/images/vn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564" y="1261607"/>
            <a:ext cx="4305706" cy="2455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120" y="3833890"/>
            <a:ext cx="5022785" cy="2814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9812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6140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latin typeface="Brushboy" panose="00000500000000000000" pitchFamily="2" charset="-52"/>
              </a:rPr>
              <a:t>Персонажи</a:t>
            </a:r>
            <a:endParaRPr lang="ru-RU" sz="4800" dirty="0">
              <a:latin typeface="Brushboy" panose="00000500000000000000" pitchFamily="2" charset="-52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293089"/>
            <a:ext cx="2719748" cy="4073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870" y="1677987"/>
            <a:ext cx="3487963" cy="4734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980" y="1293089"/>
            <a:ext cx="3276849" cy="40116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1579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970327" cy="1456267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latin typeface="Brushboy" panose="00000500000000000000" pitchFamily="2" charset="-52"/>
              </a:rPr>
              <a:t>Фоны</a:t>
            </a:r>
            <a:endParaRPr lang="ru-RU" sz="4800" dirty="0">
              <a:latin typeface="Brushboy" panose="00000500000000000000" pitchFamily="2" charset="-5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36" y="1328736"/>
            <a:ext cx="5585182" cy="31416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https://cdn.discordapp.com/attachments/1162072017797910663/1179096616045645864/Irit_cat.png?ex=65788a4b&amp;is=6566154b&amp;hm=7a1fbe7fadb32c57f8bf3da850af1715aa61eeba505a7efec493876272089b4d&amp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67" y="1328737"/>
            <a:ext cx="5585181" cy="31416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4325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Небеса">
  <a:themeElements>
    <a:clrScheme name="Небеса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Небес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а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Небесная</Template>
  <TotalTime>86</TotalTime>
  <Words>102</Words>
  <Application>Microsoft Office PowerPoint</Application>
  <PresentationFormat>Широкоэкранный</PresentationFormat>
  <Paragraphs>16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Brushboy</vt:lpstr>
      <vt:lpstr>Calibri Light</vt:lpstr>
      <vt:lpstr>Southbank Sans</vt:lpstr>
      <vt:lpstr>Calibri</vt:lpstr>
      <vt:lpstr>Тема Office</vt:lpstr>
      <vt:lpstr>Небеса</vt:lpstr>
      <vt:lpstr>Код из космоса </vt:lpstr>
      <vt:lpstr>Идея проекта</vt:lpstr>
      <vt:lpstr>Анализ целевой аудитории</vt:lpstr>
      <vt:lpstr>Наши конкуренты</vt:lpstr>
      <vt:lpstr>Наши конкуренты</vt:lpstr>
      <vt:lpstr>Персонажи</vt:lpstr>
      <vt:lpstr>Фоны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 из космоса</dc:title>
  <dc:creator>Пользователь</dc:creator>
  <cp:lastModifiedBy>Пользователь</cp:lastModifiedBy>
  <cp:revision>14</cp:revision>
  <dcterms:created xsi:type="dcterms:W3CDTF">2023-11-27T14:45:30Z</dcterms:created>
  <dcterms:modified xsi:type="dcterms:W3CDTF">2023-11-30T16:08:40Z</dcterms:modified>
</cp:coreProperties>
</file>